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2840" cy="502560"/>
          </a:xfrm>
          <a:prstGeom prst="rect">
            <a:avLst/>
          </a:prstGeom>
          <a:noFill/>
          <a:ln cap="flat">
            <a:noFill/>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Droid Sans Fallback" pitchFamily="2"/>
              <a:cs typeface="FreeSans" pitchFamily="2"/>
            </a:endParaRPr>
          </a:p>
        </p:txBody>
      </p:sp>
      <p:sp>
        <p:nvSpPr>
          <p:cNvPr id="3" name="Date Placeholder 2"/>
          <p:cNvSpPr txBox="1">
            <a:spLocks noGrp="1"/>
          </p:cNvSpPr>
          <p:nvPr>
            <p:ph type="dt" sz="quarter" idx="1"/>
          </p:nvPr>
        </p:nvSpPr>
        <p:spPr>
          <a:xfrm>
            <a:off x="4399200" y="0"/>
            <a:ext cx="3372840" cy="502560"/>
          </a:xfrm>
          <a:prstGeom prst="rect">
            <a:avLst/>
          </a:prstGeom>
          <a:noFill/>
          <a:ln cap="flat">
            <a:noFill/>
          </a:ln>
        </p:spPr>
        <p:txBody>
          <a:bodyPr vert="horz" wrap="squar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Droid Sans Fallback" pitchFamily="2"/>
              <a:cs typeface="FreeSans" pitchFamily="2"/>
            </a:endParaRPr>
          </a:p>
        </p:txBody>
      </p:sp>
      <p:sp>
        <p:nvSpPr>
          <p:cNvPr id="4" name="Footer Placeholder 3"/>
          <p:cNvSpPr txBox="1">
            <a:spLocks noGrp="1"/>
          </p:cNvSpPr>
          <p:nvPr>
            <p:ph type="ftr" sz="quarter" idx="2"/>
          </p:nvPr>
        </p:nvSpPr>
        <p:spPr>
          <a:xfrm>
            <a:off x="0" y="9555480"/>
            <a:ext cx="3372840" cy="502560"/>
          </a:xfrm>
          <a:prstGeom prst="rect">
            <a:avLst/>
          </a:prstGeom>
          <a:noFill/>
          <a:ln cap="flat">
            <a:noFill/>
          </a:ln>
        </p:spPr>
        <p:txBody>
          <a:bodyPr vert="horz" wrap="squar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Droid Sans Fallback" pitchFamily="2"/>
              <a:cs typeface="FreeSans" pitchFamily="2"/>
            </a:endParaRPr>
          </a:p>
        </p:txBody>
      </p:sp>
      <p:sp>
        <p:nvSpPr>
          <p:cNvPr id="5" name="Slide Number Placeholder 4"/>
          <p:cNvSpPr txBox="1">
            <a:spLocks noGrp="1"/>
          </p:cNvSpPr>
          <p:nvPr>
            <p:ph type="sldNum" sz="quarter" idx="3"/>
          </p:nvPr>
        </p:nvSpPr>
        <p:spPr>
          <a:xfrm>
            <a:off x="4399200" y="9555480"/>
            <a:ext cx="3372840" cy="502560"/>
          </a:xfrm>
          <a:prstGeom prst="rect">
            <a:avLst/>
          </a:prstGeom>
          <a:noFill/>
          <a:ln cap="flat">
            <a:noFill/>
          </a:ln>
        </p:spPr>
        <p:txBody>
          <a:bodyPr vert="horz" wrap="squar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C79E37DB-3CEB-49DC-8408-95D0449E3C11}" type="slidenum">
              <a:t>‹#›</a:t>
            </a:fld>
            <a:endParaRPr lang="en-US" sz="1400" b="0" i="0" u="none" strike="noStrike" kern="1200" cap="none">
              <a:ln>
                <a:noFill/>
              </a:ln>
              <a:latin typeface="Liberation Sans" pitchFamily="18"/>
              <a:ea typeface="Droid Sans Fallback" pitchFamily="2"/>
              <a:cs typeface="FreeSans" pitchFamily="2"/>
            </a:endParaRPr>
          </a:p>
        </p:txBody>
      </p:sp>
    </p:spTree>
    <p:extLst>
      <p:ext uri="{BB962C8B-B14F-4D97-AF65-F5344CB8AC3E}">
        <p14:creationId xmlns:p14="http://schemas.microsoft.com/office/powerpoint/2010/main" val="2874576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p:cNvSpPr txBox="1">
            <a:spLocks noGrp="1"/>
          </p:cNvSpPr>
          <p:nvPr>
            <p:ph type="hdr" sz="quarter"/>
          </p:nvPr>
        </p:nvSpPr>
        <p:spPr>
          <a:xfrm>
            <a:off x="0" y="0"/>
            <a:ext cx="3372840" cy="502560"/>
          </a:xfrm>
          <a:prstGeom prst="rect">
            <a:avLst/>
          </a:prstGeom>
          <a:noFill/>
          <a:ln>
            <a:noFill/>
          </a:ln>
        </p:spPr>
        <p:txBody>
          <a:bodyPr lIns="0" tIns="0" rIns="0" bIns="0" anchorCtr="0">
            <a:noAutofit/>
          </a:bodyPr>
          <a:lstStyle>
            <a:lvl1pPr lvl="0" rtl="0" hangingPunct="0">
              <a:buNone/>
              <a:tabLst/>
              <a:defRPr lang="en-US" sz="1400" kern="1200">
                <a:latin typeface="Liberation Serif" pitchFamily="18"/>
                <a:ea typeface="DejaVu Sans" pitchFamily="2"/>
                <a:cs typeface="DejaVu Sans" pitchFamily="2"/>
              </a:defRPr>
            </a:lvl1pPr>
          </a:lstStyle>
          <a:p>
            <a:pPr lvl="0"/>
            <a:endParaRPr lang="en-US"/>
          </a:p>
        </p:txBody>
      </p:sp>
      <p:sp>
        <p:nvSpPr>
          <p:cNvPr id="5" name="Date Placeholder 4"/>
          <p:cNvSpPr txBox="1">
            <a:spLocks noGrp="1"/>
          </p:cNvSpPr>
          <p:nvPr>
            <p:ph type="dt" idx="1"/>
          </p:nvPr>
        </p:nvSpPr>
        <p:spPr>
          <a:xfrm>
            <a:off x="4399200" y="0"/>
            <a:ext cx="3372840" cy="502560"/>
          </a:xfrm>
          <a:prstGeom prst="rect">
            <a:avLst/>
          </a:prstGeom>
          <a:noFill/>
          <a:ln>
            <a:noFill/>
          </a:ln>
        </p:spPr>
        <p:txBody>
          <a:bodyPr lIns="0" tIns="0" rIns="0" bIns="0" anchorCtr="0">
            <a:noAutofit/>
          </a:bodyPr>
          <a:lstStyle>
            <a:lvl1pPr lvl="0" algn="r" rtl="0" hangingPunct="0">
              <a:buNone/>
              <a:tabLst/>
              <a:defRPr lang="en-US" sz="1400" kern="1200">
                <a:latin typeface="Liberation Serif" pitchFamily="18"/>
                <a:ea typeface="DejaVu Sans" pitchFamily="2"/>
                <a:cs typeface="DejaVu Sans" pitchFamily="2"/>
              </a:defRPr>
            </a:lvl1pPr>
          </a:lstStyle>
          <a:p>
            <a:pPr lvl="0"/>
            <a:endParaRPr lang="en-US"/>
          </a:p>
        </p:txBody>
      </p:sp>
      <p:sp>
        <p:nvSpPr>
          <p:cNvPr id="6" name="Footer Placeholder 5"/>
          <p:cNvSpPr txBox="1">
            <a:spLocks noGrp="1"/>
          </p:cNvSpPr>
          <p:nvPr>
            <p:ph type="ftr" sz="quarter" idx="4"/>
          </p:nvPr>
        </p:nvSpPr>
        <p:spPr>
          <a:xfrm>
            <a:off x="0" y="9555480"/>
            <a:ext cx="3372840" cy="502560"/>
          </a:xfrm>
          <a:prstGeom prst="rect">
            <a:avLst/>
          </a:prstGeom>
          <a:noFill/>
          <a:ln>
            <a:noFill/>
          </a:ln>
        </p:spPr>
        <p:txBody>
          <a:bodyPr lIns="0" tIns="0" rIns="0" bIns="0" anchor="b" anchorCtr="0">
            <a:noAutofit/>
          </a:bodyPr>
          <a:lstStyle>
            <a:lvl1pPr lvl="0" rtl="0" hangingPunct="0">
              <a:buNone/>
              <a:tabLst/>
              <a:defRPr lang="en-US" sz="1400" kern="1200">
                <a:latin typeface="Liberation Serif" pitchFamily="18"/>
                <a:ea typeface="DejaVu Sans" pitchFamily="2"/>
                <a:cs typeface="DejaVu Sans" pitchFamily="2"/>
              </a:defRPr>
            </a:lvl1pPr>
          </a:lstStyle>
          <a:p>
            <a:pPr lvl="0"/>
            <a:endParaRPr lang="en-US"/>
          </a:p>
        </p:txBody>
      </p:sp>
      <p:sp>
        <p:nvSpPr>
          <p:cNvPr id="7" name="Slide Number Placeholder 6"/>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noAutofit/>
          </a:bodyPr>
          <a:lstStyle>
            <a:lvl1pPr lvl="0" algn="r" rtl="0" hangingPunct="0">
              <a:buNone/>
              <a:tabLst/>
              <a:defRPr lang="en-US" sz="1400" kern="1200">
                <a:latin typeface="Liberation Serif" pitchFamily="18"/>
                <a:ea typeface="DejaVu Sans" pitchFamily="2"/>
                <a:cs typeface="DejaVu Sans" pitchFamily="2"/>
              </a:defRPr>
            </a:lvl1pPr>
          </a:lstStyle>
          <a:p>
            <a:pPr lvl="0"/>
            <a:fld id="{EE622A54-58FE-41FC-9BBC-B113F34C2D82}" type="slidenum">
              <a:t>‹#›</a:t>
            </a:fld>
            <a:endParaRPr lang="en-US"/>
          </a:p>
        </p:txBody>
      </p:sp>
    </p:spTree>
    <p:extLst>
      <p:ext uri="{BB962C8B-B14F-4D97-AF65-F5344CB8AC3E}">
        <p14:creationId xmlns:p14="http://schemas.microsoft.com/office/powerpoint/2010/main" val="2771816733"/>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cap="none">
        <a:ln>
          <a:noFill/>
        </a:ln>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860C185A-9D83-49E8-94D2-99C7344E8571}" type="slidenum">
              <a:t>1</a:t>
            </a:fld>
            <a:endParaRPr lang="en-US"/>
          </a:p>
        </p:txBody>
      </p:sp>
      <p:sp>
        <p:nvSpPr>
          <p:cNvPr id="2" name="Slide Image Placeholder 1"/>
          <p:cNvSpPr>
            <a:spLocks noGrp="1" noRot="1" noChangeAspect="1" noResize="1"/>
          </p:cNvSpPr>
          <p:nvPr>
            <p:ph type="sldImg"/>
          </p:nvPr>
        </p:nvSpPr>
        <p:spPr>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250298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A0B87052-0C67-46DC-9B70-ADCF7EB90AAF}" type="slidenum">
              <a:t>10</a:t>
            </a:fld>
            <a:endParaRPr lang="en-US"/>
          </a:p>
        </p:txBody>
      </p:sp>
      <p:sp>
        <p:nvSpPr>
          <p:cNvPr id="2" name="Slide Image Placeholder 1"/>
          <p:cNvSpPr>
            <a:spLocks noGrp="1" noRot="1" noChangeAspect="1" noResize="1"/>
          </p:cNvSpPr>
          <p:nvPr>
            <p:ph type="sldImg"/>
          </p:nvPr>
        </p:nvSpPr>
        <p:spPr>
          <a:xfrm>
            <a:off x="533520" y="764280"/>
            <a:ext cx="6704640" cy="3771000"/>
          </a:xfrm>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extLst>
      <p:ext uri="{BB962C8B-B14F-4D97-AF65-F5344CB8AC3E}">
        <p14:creationId xmlns:p14="http://schemas.microsoft.com/office/powerpoint/2010/main" val="3323722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2316F0C8-36B0-496F-8832-D697F64E774D}" type="slidenum">
              <a:t>11</a:t>
            </a:fld>
            <a:endParaRPr lang="en-US"/>
          </a:p>
        </p:txBody>
      </p:sp>
      <p:sp>
        <p:nvSpPr>
          <p:cNvPr id="2" name="Slide Image Placeholder 1"/>
          <p:cNvSpPr>
            <a:spLocks noGrp="1" noRot="1" noChangeAspect="1" noResize="1"/>
          </p:cNvSpPr>
          <p:nvPr>
            <p:ph type="sldImg"/>
          </p:nvPr>
        </p:nvSpPr>
        <p:spPr>
          <a:xfrm>
            <a:off x="533520" y="764280"/>
            <a:ext cx="6704640" cy="3771000"/>
          </a:xfrm>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extLst>
      <p:ext uri="{BB962C8B-B14F-4D97-AF65-F5344CB8AC3E}">
        <p14:creationId xmlns:p14="http://schemas.microsoft.com/office/powerpoint/2010/main" val="3664670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729301DC-DFDA-49E5-B3A4-9EAFF8578752}" type="slidenum">
              <a:t>12</a:t>
            </a:fld>
            <a:endParaRPr lang="en-US"/>
          </a:p>
        </p:txBody>
      </p:sp>
      <p:sp>
        <p:nvSpPr>
          <p:cNvPr id="2" name="Slide Image Placeholder 1"/>
          <p:cNvSpPr>
            <a:spLocks noGrp="1" noRot="1" noChangeAspect="1" noResize="1"/>
          </p:cNvSpPr>
          <p:nvPr>
            <p:ph type="sldImg"/>
          </p:nvPr>
        </p:nvSpPr>
        <p:spPr>
          <a:xfrm>
            <a:off x="1440" y="0"/>
            <a:ext cx="360" cy="720"/>
          </a:xfrm>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762491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8919E888-2B6E-43C6-9063-FACECFA99302}" type="slidenum">
              <a:t>2</a:t>
            </a:fld>
            <a:endParaRPr lang="en-US"/>
          </a:p>
        </p:txBody>
      </p:sp>
      <p:sp>
        <p:nvSpPr>
          <p:cNvPr id="2" name="Slide Image Placeholder 1"/>
          <p:cNvSpPr>
            <a:spLocks noGrp="1" noRot="1" noChangeAspect="1" noResize="1"/>
          </p:cNvSpPr>
          <p:nvPr>
            <p:ph type="sldImg"/>
          </p:nvPr>
        </p:nvSpPr>
        <p:spPr>
          <a:xfrm>
            <a:off x="533520" y="764280"/>
            <a:ext cx="6704640" cy="3771000"/>
          </a:xfrm>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extLst>
      <p:ext uri="{BB962C8B-B14F-4D97-AF65-F5344CB8AC3E}">
        <p14:creationId xmlns:p14="http://schemas.microsoft.com/office/powerpoint/2010/main" val="2539880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0E8A2B8B-357E-49B8-ABFC-F6D49786BD8A}" type="slidenum">
              <a:t>3</a:t>
            </a:fld>
            <a:endParaRPr lang="en-US"/>
          </a:p>
        </p:txBody>
      </p:sp>
      <p:sp>
        <p:nvSpPr>
          <p:cNvPr id="2" name="Slide Image Placeholder 1"/>
          <p:cNvSpPr>
            <a:spLocks noGrp="1" noRot="1" noChangeAspect="1" noResize="1"/>
          </p:cNvSpPr>
          <p:nvPr>
            <p:ph type="sldImg"/>
          </p:nvPr>
        </p:nvSpPr>
        <p:spPr>
          <a:xfrm>
            <a:off x="1440" y="0"/>
            <a:ext cx="360" cy="720"/>
          </a:xfrm>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1519477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264264C1-00F3-468A-BD08-D2937652175F}" type="slidenum">
              <a:t>4</a:t>
            </a:fld>
            <a:endParaRPr lang="en-US"/>
          </a:p>
        </p:txBody>
      </p:sp>
      <p:sp>
        <p:nvSpPr>
          <p:cNvPr id="2" name="Slide Image Placeholder 1"/>
          <p:cNvSpPr>
            <a:spLocks noGrp="1" noRot="1" noChangeAspect="1" noResize="1"/>
          </p:cNvSpPr>
          <p:nvPr>
            <p:ph type="sldImg"/>
          </p:nvPr>
        </p:nvSpPr>
        <p:spPr>
          <a:xfrm>
            <a:off x="1440" y="0"/>
            <a:ext cx="360" cy="720"/>
          </a:xfrm>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119181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18886FA1-C504-4540-A62A-45287E481ABC}" type="slidenum">
              <a:t>5</a:t>
            </a:fld>
            <a:endParaRPr lang="en-US"/>
          </a:p>
        </p:txBody>
      </p:sp>
      <p:sp>
        <p:nvSpPr>
          <p:cNvPr id="2" name="Slide Image Placeholder 1"/>
          <p:cNvSpPr>
            <a:spLocks noGrp="1" noRot="1" noChangeAspect="1" noResize="1"/>
          </p:cNvSpPr>
          <p:nvPr>
            <p:ph type="sldImg"/>
          </p:nvPr>
        </p:nvSpPr>
        <p:spPr>
          <a:xfrm>
            <a:off x="1440" y="0"/>
            <a:ext cx="360" cy="720"/>
          </a:xfrm>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894062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CE84EC36-EFD7-46D6-9D57-134BA9F3ACC2}" type="slidenum">
              <a:t>6</a:t>
            </a:fld>
            <a:endParaRPr lang="en-US"/>
          </a:p>
        </p:txBody>
      </p:sp>
      <p:sp>
        <p:nvSpPr>
          <p:cNvPr id="2" name="Slide Image Placeholder 1"/>
          <p:cNvSpPr>
            <a:spLocks noGrp="1" noRot="1" noChangeAspect="1" noResize="1"/>
          </p:cNvSpPr>
          <p:nvPr>
            <p:ph type="sldImg"/>
          </p:nvPr>
        </p:nvSpPr>
        <p:spPr>
          <a:xfrm>
            <a:off x="533520" y="764280"/>
            <a:ext cx="6704640" cy="3771000"/>
          </a:xfrm>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extLst>
      <p:ext uri="{BB962C8B-B14F-4D97-AF65-F5344CB8AC3E}">
        <p14:creationId xmlns:p14="http://schemas.microsoft.com/office/powerpoint/2010/main" val="4062329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3F18095-3120-401C-BF0A-3A508F850881}" type="slidenum">
              <a:t>7</a:t>
            </a:fld>
            <a:endParaRPr lang="en-US"/>
          </a:p>
        </p:txBody>
      </p:sp>
      <p:sp>
        <p:nvSpPr>
          <p:cNvPr id="2" name="Slide Image Placeholder 1"/>
          <p:cNvSpPr>
            <a:spLocks noGrp="1" noRot="1" noChangeAspect="1" noResize="1"/>
          </p:cNvSpPr>
          <p:nvPr>
            <p:ph type="sldImg"/>
          </p:nvPr>
        </p:nvSpPr>
        <p:spPr>
          <a:xfrm>
            <a:off x="533520" y="764280"/>
            <a:ext cx="6704640" cy="3771000"/>
          </a:xfrm>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extLst>
      <p:ext uri="{BB962C8B-B14F-4D97-AF65-F5344CB8AC3E}">
        <p14:creationId xmlns:p14="http://schemas.microsoft.com/office/powerpoint/2010/main" val="3644660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84A671AC-A18E-4CBE-9D37-93BED4B11742}" type="slidenum">
              <a:t>8</a:t>
            </a:fld>
            <a:endParaRPr lang="en-US"/>
          </a:p>
        </p:txBody>
      </p:sp>
      <p:sp>
        <p:nvSpPr>
          <p:cNvPr id="2" name="Slide Image Placeholder 1"/>
          <p:cNvSpPr>
            <a:spLocks noGrp="1" noRot="1" noChangeAspect="1" noResize="1"/>
          </p:cNvSpPr>
          <p:nvPr>
            <p:ph type="sldImg"/>
          </p:nvPr>
        </p:nvSpPr>
        <p:spPr>
          <a:xfrm>
            <a:off x="533520" y="764280"/>
            <a:ext cx="6704640" cy="3771000"/>
          </a:xfrm>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extLst>
      <p:ext uri="{BB962C8B-B14F-4D97-AF65-F5344CB8AC3E}">
        <p14:creationId xmlns:p14="http://schemas.microsoft.com/office/powerpoint/2010/main" val="2594919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459F8D3B-18B6-4C7E-9055-412ED2553384}" type="slidenum">
              <a:t>9</a:t>
            </a:fld>
            <a:endParaRPr lang="en-US"/>
          </a:p>
        </p:txBody>
      </p:sp>
      <p:sp>
        <p:nvSpPr>
          <p:cNvPr id="2" name="Slide Image Placeholder 1"/>
          <p:cNvSpPr>
            <a:spLocks noGrp="1" noRot="1" noChangeAspect="1" noResize="1"/>
          </p:cNvSpPr>
          <p:nvPr>
            <p:ph type="sldImg"/>
          </p:nvPr>
        </p:nvSpPr>
        <p:spPr>
          <a:xfrm>
            <a:off x="533520" y="764280"/>
            <a:ext cx="6704640" cy="3771000"/>
          </a:xfrm>
          <a:solidFill>
            <a:srgbClr val="5B9BD5"/>
          </a:solidFill>
          <a:ln w="12600" cap="flat">
            <a:solidFill>
              <a:srgbClr val="41719C"/>
            </a:solidFill>
            <a:prstDash val="solid"/>
            <a:miter/>
          </a:ln>
        </p:spPr>
      </p:sp>
      <p:sp>
        <p:nvSpPr>
          <p:cNvPr id="3" name="Notes Placeholder 2"/>
          <p:cNvSpPr txBox="1">
            <a:spLocks noGrp="1"/>
          </p:cNvSpPr>
          <p:nvPr>
            <p:ph type="body" sz="quarter" idx="1"/>
          </p:nvPr>
        </p:nvSpPr>
        <p:spPr>
          <a:xfrm>
            <a:off x="777239" y="4777560"/>
            <a:ext cx="6217560" cy="4526280"/>
          </a:xfrm>
        </p:spPr>
        <p:txBody>
          <a:bodyPr/>
          <a:lstStyle/>
          <a:p>
            <a:endParaRPr lang="en-US"/>
          </a:p>
        </p:txBody>
      </p:sp>
    </p:spTree>
    <p:extLst>
      <p:ext uri="{BB962C8B-B14F-4D97-AF65-F5344CB8AC3E}">
        <p14:creationId xmlns:p14="http://schemas.microsoft.com/office/powerpoint/2010/main" val="2744249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3880" y="1122480"/>
            <a:ext cx="9144000" cy="2387520"/>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23880" y="3602160"/>
            <a:ext cx="9144000" cy="1655640"/>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BE1E1A03-1FFF-40E6-9F1E-580C03FF19C9}" type="datetime1">
              <a:rPr lang="en-US"/>
              <a:pPr lvl="0"/>
              <a:t>2015/10/20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F2F5AB57-46C8-46F3-BF70-E74149E8E2E0}" type="slidenum">
              <a:t>‹#›</a:t>
            </a:fld>
            <a:endParaRPr lang="en-US"/>
          </a:p>
        </p:txBody>
      </p:sp>
      <p:sp>
        <p:nvSpPr>
          <p:cNvPr id="7" name="Text Placeholder 6"/>
          <p:cNvSpPr txBox="1">
            <a:spLocks noGrp="1"/>
          </p:cNvSpPr>
          <p:nvPr>
            <p:ph type="body" idx="4294967295"/>
          </p:nvPr>
        </p:nvSpPr>
        <p:spPr>
          <a:xfrm>
            <a:off x="609480" y="1604520"/>
            <a:ext cx="10972440" cy="3976919"/>
          </a:xfrm>
        </p:spPr>
        <p:txBody>
          <a:bodyPr lIns="0" tIns="0" rIns="0" bIns="0"/>
          <a:lstStyle>
            <a:lvl1pPr hangingPunct="0">
              <a:spcBef>
                <a:spcPts val="0"/>
              </a:spcBef>
              <a:spcAft>
                <a:spcPts val="1417"/>
              </a:spcAft>
              <a:defRPr sz="3200">
                <a:latin typeface="Liberation Sans" pitchFamily="18"/>
              </a:defRPr>
            </a:lvl1pPr>
          </a:lstStyle>
          <a:p>
            <a:endParaRPr lang="en-US"/>
          </a:p>
        </p:txBody>
      </p:sp>
    </p:spTree>
    <p:extLst>
      <p:ext uri="{BB962C8B-B14F-4D97-AF65-F5344CB8AC3E}">
        <p14:creationId xmlns:p14="http://schemas.microsoft.com/office/powerpoint/2010/main" val="4552638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3ADB1E8A-A0F9-468B-8C9E-E3BF2F0F86FC}" type="datetime1">
              <a:rPr lang="en-US"/>
              <a:pPr lvl="0"/>
              <a:t>2015/10/20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CAF5E098-83F3-4990-B07C-5145D985528E}" type="slidenum">
              <a:t>‹#›</a:t>
            </a:fld>
            <a:endParaRPr lang="en-US"/>
          </a:p>
        </p:txBody>
      </p:sp>
    </p:spTree>
    <p:extLst>
      <p:ext uri="{BB962C8B-B14F-4D97-AF65-F5344CB8AC3E}">
        <p14:creationId xmlns:p14="http://schemas.microsoft.com/office/powerpoint/2010/main" val="23009635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60" y="365040"/>
            <a:ext cx="2629080" cy="5811840"/>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838080" y="365040"/>
            <a:ext cx="7734239" cy="5811840"/>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A73B85AE-1463-437C-97F4-84A0F298ED87}" type="datetime1">
              <a:rPr lang="en-US"/>
              <a:pPr lvl="0"/>
              <a:t>2015/10/20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BC124B22-7358-4F07-80DF-A2AA70B1C1F8}" type="slidenum">
              <a:t>‹#›</a:t>
            </a:fld>
            <a:endParaRPr lang="en-US"/>
          </a:p>
        </p:txBody>
      </p:sp>
    </p:spTree>
    <p:extLst>
      <p:ext uri="{BB962C8B-B14F-4D97-AF65-F5344CB8AC3E}">
        <p14:creationId xmlns:p14="http://schemas.microsoft.com/office/powerpoint/2010/main" val="16880988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type="title" idx="4294967295"/>
          </p:nvPr>
        </p:nvSpPr>
        <p:spPr>
          <a:xfrm>
            <a:off x="838080" y="1825560"/>
            <a:ext cx="10515600" cy="4351320"/>
          </a:xfrm>
        </p:spPr>
        <p:txBody>
          <a:bodyPr anchor="t"/>
          <a:lstStyle>
            <a:lvl1pPr marL="228600" indent="-228600">
              <a:spcBef>
                <a:spcPts val="1001"/>
              </a:spcBef>
              <a:buSzPct val="100000"/>
              <a:buFont typeface="Arial" pitchFamily="34"/>
              <a:buChar char="•"/>
              <a:defRPr sz="2800">
                <a:latin typeface="Calibri" pitchFamily="18"/>
              </a:defRPr>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4" name="Date Placeholder 3"/>
          <p:cNvSpPr txBox="1">
            <a:spLocks noGrp="1"/>
          </p:cNvSpPr>
          <p:nvPr>
            <p:ph type="dt" sz="half" idx="7"/>
          </p:nvPr>
        </p:nvSpPr>
        <p:spPr/>
        <p:txBody>
          <a:bodyPr/>
          <a:lstStyle>
            <a:lvl1pPr>
              <a:defRPr/>
            </a:lvl1pPr>
          </a:lstStyle>
          <a:p>
            <a:pPr lvl="0"/>
            <a:fld id="{25D4272A-372C-43D4-8ADA-84DCA0EBB697}" type="datetime1">
              <a:rPr lang="en-US"/>
              <a:pPr lvl="0"/>
              <a:t>2015/10/20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172799A9-A385-4043-B7C0-8BC7E217C0AA}" type="slidenum">
              <a:t>‹#›</a:t>
            </a:fld>
            <a:endParaRPr lang="en-US"/>
          </a:p>
        </p:txBody>
      </p:sp>
      <p:sp>
        <p:nvSpPr>
          <p:cNvPr id="7" name="Content Placeholder 6"/>
          <p:cNvSpPr txBox="1">
            <a:spLocks noGrp="1"/>
          </p:cNvSpPr>
          <p:nvPr>
            <p:ph idx="1"/>
          </p:nvPr>
        </p:nvSpPr>
        <p:spPr>
          <a:xfrm>
            <a:off x="609480" y="1604520"/>
            <a:ext cx="10972440" cy="3976919"/>
          </a:xfrm>
        </p:spPr>
        <p:txBody>
          <a:bodyPr lIns="0" tIns="0" rIns="0" bIns="0"/>
          <a:lstStyle>
            <a:lvl1pPr hangingPunct="0">
              <a:spcBef>
                <a:spcPts val="0"/>
              </a:spcBef>
              <a:spcAft>
                <a:spcPts val="1417"/>
              </a:spcAft>
              <a:defRPr sz="3200">
                <a:latin typeface="Liberation Sans" pitchFamily="18"/>
              </a:defRPr>
            </a:lvl1pPr>
          </a:lstStyle>
          <a:p>
            <a:endParaRPr lang="en-US"/>
          </a:p>
        </p:txBody>
      </p:sp>
    </p:spTree>
    <p:extLst>
      <p:ext uri="{BB962C8B-B14F-4D97-AF65-F5344CB8AC3E}">
        <p14:creationId xmlns:p14="http://schemas.microsoft.com/office/powerpoint/2010/main" val="25443653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959" y="1709640"/>
            <a:ext cx="10515600" cy="2852640"/>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p:nvPr>
        </p:nvSpPr>
        <p:spPr>
          <a:xfrm>
            <a:off x="831959" y="4589640"/>
            <a:ext cx="10515600" cy="1500119"/>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D248FA2D-318A-4657-A66E-7E48E4DCC645}" type="datetime1">
              <a:rPr lang="en-US"/>
              <a:pPr lvl="0"/>
              <a:t>2015/10/20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808D6853-319E-4A7A-92BA-2743C851AEC7}" type="slidenum">
              <a:t>‹#›</a:t>
            </a:fld>
            <a:endParaRPr lang="en-US"/>
          </a:p>
        </p:txBody>
      </p:sp>
    </p:spTree>
    <p:extLst>
      <p:ext uri="{BB962C8B-B14F-4D97-AF65-F5344CB8AC3E}">
        <p14:creationId xmlns:p14="http://schemas.microsoft.com/office/powerpoint/2010/main" val="10888259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type="title" idx="4294967295"/>
          </p:nvPr>
        </p:nvSpPr>
        <p:spPr>
          <a:xfrm>
            <a:off x="838080" y="1825560"/>
            <a:ext cx="5181480" cy="4351320"/>
          </a:xfrm>
        </p:spPr>
        <p:txBody>
          <a:bodyPr anchor="t"/>
          <a:lstStyle>
            <a:lvl1pPr marL="228600" indent="-228600">
              <a:spcBef>
                <a:spcPts val="1001"/>
              </a:spcBef>
              <a:buSzPct val="100000"/>
              <a:buFont typeface="Arial" pitchFamily="34"/>
              <a:buChar char="•"/>
              <a:defRPr sz="2800">
                <a:latin typeface="Calibri" pitchFamily="18"/>
              </a:defRPr>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4" name="Content Placeholder 3"/>
          <p:cNvSpPr txBox="1">
            <a:spLocks noGrp="1"/>
          </p:cNvSpPr>
          <p:nvPr>
            <p:ph type="title" idx="4294967295"/>
          </p:nvPr>
        </p:nvSpPr>
        <p:spPr>
          <a:xfrm>
            <a:off x="6172200" y="1825560"/>
            <a:ext cx="5181480" cy="4351320"/>
          </a:xfrm>
        </p:spPr>
        <p:txBody>
          <a:bodyPr anchor="t"/>
          <a:lstStyle>
            <a:lvl1pPr marL="228600" indent="-228600">
              <a:spcBef>
                <a:spcPts val="1001"/>
              </a:spcBef>
              <a:buSzPct val="100000"/>
              <a:buFont typeface="Arial" pitchFamily="34"/>
              <a:buChar char="•"/>
              <a:defRPr sz="2800">
                <a:latin typeface="Calibri" pitchFamily="18"/>
              </a:defRPr>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5" name="Date Placeholder 4"/>
          <p:cNvSpPr txBox="1">
            <a:spLocks noGrp="1"/>
          </p:cNvSpPr>
          <p:nvPr>
            <p:ph type="dt" sz="half" idx="7"/>
          </p:nvPr>
        </p:nvSpPr>
        <p:spPr/>
        <p:txBody>
          <a:bodyPr/>
          <a:lstStyle>
            <a:lvl1pPr>
              <a:defRPr/>
            </a:lvl1pPr>
          </a:lstStyle>
          <a:p>
            <a:pPr lvl="0"/>
            <a:fld id="{41DA4F6F-8FA6-43B1-9336-B9001874D3F5}" type="datetime1">
              <a:rPr lang="en-US"/>
              <a:pPr lvl="0"/>
              <a:t>2015/10/20</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E79BD5F3-5D88-4AAA-B7D9-1E72FD6EE85F}" type="slidenum">
              <a:t>‹#›</a:t>
            </a:fld>
            <a:endParaRPr lang="en-US"/>
          </a:p>
        </p:txBody>
      </p:sp>
    </p:spTree>
    <p:extLst>
      <p:ext uri="{BB962C8B-B14F-4D97-AF65-F5344CB8AC3E}">
        <p14:creationId xmlns:p14="http://schemas.microsoft.com/office/powerpoint/2010/main" val="31020152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879" y="365040"/>
            <a:ext cx="10515600" cy="1325520"/>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839879" y="1681200"/>
            <a:ext cx="5157720" cy="824040"/>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type="title" idx="4294967295"/>
          </p:nvPr>
        </p:nvSpPr>
        <p:spPr>
          <a:xfrm>
            <a:off x="839879" y="2505240"/>
            <a:ext cx="5157720" cy="3684600"/>
          </a:xfrm>
        </p:spPr>
        <p:txBody>
          <a:bodyPr anchor="t"/>
          <a:lstStyle>
            <a:lvl1pPr marL="228600" indent="-228600">
              <a:spcBef>
                <a:spcPts val="1001"/>
              </a:spcBef>
              <a:buSzPct val="100000"/>
              <a:buFont typeface="Arial" pitchFamily="34"/>
              <a:buChar char="•"/>
              <a:defRPr sz="2800">
                <a:latin typeface="Calibri" pitchFamily="18"/>
              </a:defRPr>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5" name="Text Placeholder 4"/>
          <p:cNvSpPr txBox="1">
            <a:spLocks noGrp="1"/>
          </p:cNvSpPr>
          <p:nvPr>
            <p:ph type="body" idx="3"/>
          </p:nvPr>
        </p:nvSpPr>
        <p:spPr>
          <a:xfrm>
            <a:off x="6172200" y="1681200"/>
            <a:ext cx="5183280" cy="824040"/>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type="title" idx="4294967295"/>
          </p:nvPr>
        </p:nvSpPr>
        <p:spPr>
          <a:xfrm>
            <a:off x="6172200" y="2505240"/>
            <a:ext cx="5183280" cy="3684600"/>
          </a:xfrm>
        </p:spPr>
        <p:txBody>
          <a:bodyPr anchor="t"/>
          <a:lstStyle>
            <a:lvl1pPr marL="228600" indent="-228600">
              <a:spcBef>
                <a:spcPts val="1001"/>
              </a:spcBef>
              <a:buSzPct val="100000"/>
              <a:buFont typeface="Arial" pitchFamily="34"/>
              <a:buChar char="•"/>
              <a:defRPr sz="2800">
                <a:latin typeface="Calibri" pitchFamily="18"/>
              </a:defRPr>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7" name="Date Placeholder 6"/>
          <p:cNvSpPr txBox="1">
            <a:spLocks noGrp="1"/>
          </p:cNvSpPr>
          <p:nvPr>
            <p:ph type="dt" sz="half" idx="7"/>
          </p:nvPr>
        </p:nvSpPr>
        <p:spPr/>
        <p:txBody>
          <a:bodyPr/>
          <a:lstStyle>
            <a:lvl1pPr>
              <a:defRPr/>
            </a:lvl1pPr>
          </a:lstStyle>
          <a:p>
            <a:pPr lvl="0"/>
            <a:fld id="{2C91D034-D0DB-438B-B36E-6435F5A479E3}" type="datetime1">
              <a:rPr lang="en-US"/>
              <a:pPr lvl="0"/>
              <a:t>2015/10/20</a:t>
            </a:fld>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FA161AA8-3A2A-46B6-A5A4-1D18058293A1}" type="slidenum">
              <a:t>‹#›</a:t>
            </a:fld>
            <a:endParaRPr lang="en-US"/>
          </a:p>
        </p:txBody>
      </p:sp>
    </p:spTree>
    <p:extLst>
      <p:ext uri="{BB962C8B-B14F-4D97-AF65-F5344CB8AC3E}">
        <p14:creationId xmlns:p14="http://schemas.microsoft.com/office/powerpoint/2010/main" val="42120275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76DBD866-2DF3-428B-9EF2-F8504BC5AE0A}" type="datetime1">
              <a:rPr lang="en-US"/>
              <a:pPr lvl="0"/>
              <a:t>2015/10/20</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89F0AAFA-9F73-4260-9B55-BF84D5CEF4F2}" type="slidenum">
              <a:t>‹#›</a:t>
            </a:fld>
            <a:endParaRPr lang="en-US"/>
          </a:p>
        </p:txBody>
      </p:sp>
    </p:spTree>
    <p:extLst>
      <p:ext uri="{BB962C8B-B14F-4D97-AF65-F5344CB8AC3E}">
        <p14:creationId xmlns:p14="http://schemas.microsoft.com/office/powerpoint/2010/main" val="10606340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72022213-94EB-442C-81E6-185FA08BF350}" type="datetime1">
              <a:rPr lang="en-US"/>
              <a:pPr lvl="0"/>
              <a:t>2015/10/20</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25FBF053-293A-4E42-8D2D-2131E2F0C03B}" type="slidenum">
              <a:t>‹#›</a:t>
            </a:fld>
            <a:endParaRPr lang="en-US"/>
          </a:p>
        </p:txBody>
      </p:sp>
    </p:spTree>
    <p:extLst>
      <p:ext uri="{BB962C8B-B14F-4D97-AF65-F5344CB8AC3E}">
        <p14:creationId xmlns:p14="http://schemas.microsoft.com/office/powerpoint/2010/main" val="10544005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879" y="457200"/>
            <a:ext cx="3932280" cy="1600200"/>
          </a:xfrm>
        </p:spPr>
        <p:txBody>
          <a:bodyPr anchor="b"/>
          <a:lstStyle>
            <a:lvl1pPr>
              <a:defRPr sz="3200"/>
            </a:lvl1pPr>
          </a:lstStyle>
          <a:p>
            <a:pPr lvl="0"/>
            <a:r>
              <a:rPr lang="en-US"/>
              <a:t>Click to edit Master title style</a:t>
            </a:r>
          </a:p>
        </p:txBody>
      </p:sp>
      <p:sp>
        <p:nvSpPr>
          <p:cNvPr id="3" name="Content Placeholder 2"/>
          <p:cNvSpPr txBox="1">
            <a:spLocks noGrp="1"/>
          </p:cNvSpPr>
          <p:nvPr>
            <p:ph type="title" idx="4294967295"/>
          </p:nvPr>
        </p:nvSpPr>
        <p:spPr>
          <a:xfrm>
            <a:off x="5183280" y="987480"/>
            <a:ext cx="6172200" cy="4873679"/>
          </a:xfrm>
        </p:spPr>
        <p:txBody>
          <a:bodyPr anchor="t"/>
          <a:lstStyle>
            <a:lvl1pPr marL="228600" indent="-228600">
              <a:spcBef>
                <a:spcPts val="1001"/>
              </a:spcBef>
              <a:buSzPct val="100000"/>
              <a:buFont typeface="Arial" pitchFamily="34"/>
              <a:buChar char="•"/>
              <a:defRPr sz="3200">
                <a:latin typeface="Calibri" pitchFamily="18"/>
              </a:defRPr>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4" name="Text Placeholder 3"/>
          <p:cNvSpPr txBox="1">
            <a:spLocks noGrp="1"/>
          </p:cNvSpPr>
          <p:nvPr>
            <p:ph type="body" idx="2"/>
          </p:nvPr>
        </p:nvSpPr>
        <p:spPr>
          <a:xfrm>
            <a:off x="839879" y="2057400"/>
            <a:ext cx="3932280" cy="3811679"/>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772713C9-4527-453D-A06C-B2495B61ADD2}" type="datetime1">
              <a:rPr lang="en-US"/>
              <a:pPr lvl="0"/>
              <a:t>2015/10/20</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A6F26D99-DEAA-48D0-969E-A7B1350ED7F6}" type="slidenum">
              <a:t>‹#›</a:t>
            </a:fld>
            <a:endParaRPr lang="en-US"/>
          </a:p>
        </p:txBody>
      </p:sp>
    </p:spTree>
    <p:extLst>
      <p:ext uri="{BB962C8B-B14F-4D97-AF65-F5344CB8AC3E}">
        <p14:creationId xmlns:p14="http://schemas.microsoft.com/office/powerpoint/2010/main" val="3195042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879" y="457200"/>
            <a:ext cx="3932280" cy="1600200"/>
          </a:xfrm>
        </p:spPr>
        <p:txBody>
          <a:bodyPr anchor="b"/>
          <a:lstStyle>
            <a:lvl1pPr>
              <a:defRPr sz="3200"/>
            </a:lvl1pPr>
          </a:lstStyle>
          <a:p>
            <a:pPr lvl="0"/>
            <a:r>
              <a:rPr lang="en-US"/>
              <a:t>Click to edit Master title style</a:t>
            </a:r>
          </a:p>
        </p:txBody>
      </p:sp>
      <p:sp>
        <p:nvSpPr>
          <p:cNvPr id="3" name="Picture Placeholder 2"/>
          <p:cNvSpPr txBox="1">
            <a:spLocks noGrp="1"/>
          </p:cNvSpPr>
          <p:nvPr>
            <p:ph type="title" idx="4294967295"/>
          </p:nvPr>
        </p:nvSpPr>
        <p:spPr>
          <a:xfrm>
            <a:off x="5183280" y="987480"/>
            <a:ext cx="6172200" cy="4873679"/>
          </a:xfrm>
        </p:spPr>
        <p:txBody>
          <a:bodyPr anchor="t"/>
          <a:lstStyle>
            <a:lvl1pPr algn="ctr" hangingPunct="0">
              <a:defRPr>
                <a:latin typeface="Liberation Sans" pitchFamily="18"/>
              </a:defRPr>
            </a:lvl1pPr>
          </a:lstStyle>
          <a:p>
            <a:pPr lvl="0"/>
            <a:endParaRPr lang="en-US"/>
          </a:p>
        </p:txBody>
      </p:sp>
      <p:sp>
        <p:nvSpPr>
          <p:cNvPr id="4" name="Text Placeholder 3"/>
          <p:cNvSpPr txBox="1">
            <a:spLocks noGrp="1"/>
          </p:cNvSpPr>
          <p:nvPr>
            <p:ph type="body" idx="2"/>
          </p:nvPr>
        </p:nvSpPr>
        <p:spPr>
          <a:xfrm>
            <a:off x="839879" y="2057400"/>
            <a:ext cx="3932280" cy="3811679"/>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1C774A7E-D764-49AB-9EC0-DBFADD0DB7D0}" type="datetime1">
              <a:rPr lang="en-US"/>
              <a:pPr lvl="0"/>
              <a:t>2015/10/20</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77C93A96-4A1B-4BA2-85DC-C94284D3B455}" type="slidenum">
              <a:t>‹#›</a:t>
            </a:fld>
            <a:endParaRPr lang="en-US"/>
          </a:p>
        </p:txBody>
      </p:sp>
    </p:spTree>
    <p:extLst>
      <p:ext uri="{BB962C8B-B14F-4D97-AF65-F5344CB8AC3E}">
        <p14:creationId xmlns:p14="http://schemas.microsoft.com/office/powerpoint/2010/main" val="2193083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38080" y="365040"/>
            <a:ext cx="10515600" cy="1325520"/>
          </a:xfrm>
          <a:prstGeom prst="rect">
            <a:avLst/>
          </a:prstGeom>
          <a:noFill/>
          <a:ln>
            <a:noFill/>
          </a:ln>
        </p:spPr>
        <p:txBody>
          <a:bodyPr wrap="square" lIns="91440" tIns="45720" rIns="91440" bIns="45720" anchor="ctr" anchorCtr="0">
            <a:noAutofit/>
          </a:bodyPr>
          <a:lstStyle/>
          <a:p>
            <a:pPr lvl="0"/>
            <a:r>
              <a:rPr lang="en-US"/>
              <a:t>Click to edit Master title style</a:t>
            </a:r>
          </a:p>
        </p:txBody>
      </p:sp>
      <p:sp>
        <p:nvSpPr>
          <p:cNvPr id="3" name="Text Placeholder 2"/>
          <p:cNvSpPr txBox="1">
            <a:spLocks noGrp="1"/>
          </p:cNvSpPr>
          <p:nvPr>
            <p:ph type="body" idx="1"/>
          </p:nvPr>
        </p:nvSpPr>
        <p:spPr>
          <a:xfrm>
            <a:off x="838080" y="1825560"/>
            <a:ext cx="10515600" cy="4351320"/>
          </a:xfrm>
          <a:prstGeom prst="rect">
            <a:avLst/>
          </a:prstGeom>
          <a:noFill/>
          <a:ln>
            <a:noFill/>
          </a:ln>
        </p:spPr>
        <p:txBody>
          <a:bodyPr wrap="square" lIns="91440" tIns="45720" rIns="91440" bIns="4572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38080" y="6356520"/>
            <a:ext cx="2743199" cy="365040"/>
          </a:xfrm>
          <a:prstGeom prst="rect">
            <a:avLst/>
          </a:prstGeom>
          <a:noFill/>
          <a:ln>
            <a:noFill/>
          </a:ln>
        </p:spPr>
        <p:txBody>
          <a:bodyPr wrap="square" lIns="91440" tIns="45720" rIns="91440" bIns="45720" anchor="ctr" anchorCtr="0">
            <a:noAutofit/>
          </a:bodyPr>
          <a:lstStyle>
            <a:lvl1pPr marL="0" marR="0" lvl="0" indent="0" algn="l" rtl="0" hangingPunct="1">
              <a:lnSpc>
                <a:spcPct val="100000"/>
              </a:lnSpc>
              <a:spcBef>
                <a:spcPts val="0"/>
              </a:spcBef>
              <a:spcAft>
                <a:spcPts val="0"/>
              </a:spcAft>
              <a:buNone/>
              <a:tabLst/>
              <a:defRPr lang="en-US" sz="1200" b="0" i="0" u="none" strike="noStrike" kern="1200" cap="none" spc="0" baseline="0">
                <a:solidFill>
                  <a:srgbClr val="898989"/>
                </a:solidFill>
                <a:latin typeface="Calibri"/>
                <a:ea typeface="DejaVu Sans" pitchFamily="2"/>
                <a:cs typeface="DejaVu Sans" pitchFamily="2"/>
              </a:defRPr>
            </a:lvl1pPr>
          </a:lstStyle>
          <a:p>
            <a:pPr lvl="0"/>
            <a:fld id="{FB667F40-B13F-43B6-868B-E87CE01EDF06}" type="datetime1">
              <a:rPr lang="en-US"/>
              <a:pPr lvl="0"/>
              <a:t>2015/10/20</a:t>
            </a:fld>
            <a:endParaRPr lang="en-US"/>
          </a:p>
        </p:txBody>
      </p:sp>
      <p:sp>
        <p:nvSpPr>
          <p:cNvPr id="5" name="Footer Placeholder 4"/>
          <p:cNvSpPr txBox="1">
            <a:spLocks noGrp="1"/>
          </p:cNvSpPr>
          <p:nvPr>
            <p:ph type="ftr" sz="quarter" idx="3"/>
          </p:nvPr>
        </p:nvSpPr>
        <p:spPr>
          <a:xfrm>
            <a:off x="4038479" y="6356520"/>
            <a:ext cx="4114800" cy="365040"/>
          </a:xfrm>
          <a:prstGeom prst="rect">
            <a:avLst/>
          </a:prstGeom>
          <a:noFill/>
          <a:ln>
            <a:noFill/>
          </a:ln>
        </p:spPr>
        <p:txBody>
          <a:bodyPr wrap="square" lIns="91440" tIns="45720" rIns="91440" bIns="45720" anchor="ctr" anchorCtr="1">
            <a:noAutofit/>
          </a:bodyPr>
          <a:lstStyle>
            <a:lvl1pPr lvl="0" rtl="0" hangingPunct="0">
              <a:buNone/>
              <a:tabLst/>
              <a:defRPr lang="en-US" sz="2400" kern="1200">
                <a:latin typeface="Liberation Serif" pitchFamily="18"/>
                <a:ea typeface="DejaVu Sans" pitchFamily="2"/>
                <a:cs typeface="DejaVu Sans" pitchFamily="2"/>
              </a:defRPr>
            </a:lvl1pPr>
          </a:lstStyle>
          <a:p>
            <a:pPr lvl="0"/>
            <a:endParaRPr lang="en-US"/>
          </a:p>
        </p:txBody>
      </p:sp>
      <p:sp>
        <p:nvSpPr>
          <p:cNvPr id="6" name="Slide Number Placeholder 5"/>
          <p:cNvSpPr txBox="1">
            <a:spLocks noGrp="1"/>
          </p:cNvSpPr>
          <p:nvPr>
            <p:ph type="sldNum" sz="quarter" idx="4"/>
          </p:nvPr>
        </p:nvSpPr>
        <p:spPr>
          <a:xfrm>
            <a:off x="8610480" y="6356520"/>
            <a:ext cx="2743199" cy="365040"/>
          </a:xfrm>
          <a:prstGeom prst="rect">
            <a:avLst/>
          </a:prstGeom>
          <a:noFill/>
          <a:ln>
            <a:noFill/>
          </a:ln>
        </p:spPr>
        <p:txBody>
          <a:bodyPr wrap="square" lIns="91440" tIns="45720" rIns="91440" bIns="45720" anchor="ctr" anchorCtr="0">
            <a:noAutofit/>
          </a:bodyPr>
          <a:lstStyle>
            <a:lvl1pPr marL="0" marR="0" lvl="0" indent="0" algn="r" rtl="0" hangingPunct="1">
              <a:lnSpc>
                <a:spcPct val="100000"/>
              </a:lnSpc>
              <a:spcBef>
                <a:spcPts val="0"/>
              </a:spcBef>
              <a:spcAft>
                <a:spcPts val="0"/>
              </a:spcAft>
              <a:buNone/>
              <a:tabLst/>
              <a:defRPr lang="en-US" sz="1200" b="0" i="0" u="none" strike="noStrike" kern="1200" cap="none" spc="0" baseline="0">
                <a:solidFill>
                  <a:srgbClr val="898989"/>
                </a:solidFill>
                <a:latin typeface="Calibri"/>
                <a:ea typeface="DejaVu Sans" pitchFamily="2"/>
                <a:cs typeface="DejaVu Sans" pitchFamily="2"/>
              </a:defRPr>
            </a:lvl1pPr>
          </a:lstStyle>
          <a:p>
            <a:pPr lvl="0"/>
            <a:fld id="{507C7CA2-11A5-4E93-AE39-7D2FC4B4E986}"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rtl="0" hangingPunct="1">
        <a:lnSpc>
          <a:spcPct val="90000"/>
        </a:lnSpc>
        <a:spcBef>
          <a:spcPts val="0"/>
        </a:spcBef>
        <a:spcAft>
          <a:spcPts val="0"/>
        </a:spcAft>
        <a:buNone/>
        <a:tabLst/>
        <a:defRPr lang="en-US" sz="4400" b="0" i="0" u="none" strike="noStrike" kern="1200" cap="none" spc="0" baseline="0">
          <a:ln>
            <a:noFill/>
          </a:ln>
          <a:solidFill>
            <a:srgbClr val="000000"/>
          </a:solidFill>
          <a:latin typeface="Calibri Light" pitchFamily="18"/>
          <a:ea typeface="Droid Sans Fallback" pitchFamily="2"/>
          <a:cs typeface="FreeSans" pitchFamily="2"/>
        </a:defRPr>
      </a:lvl1pPr>
    </p:titleStyle>
    <p:bodyStyle>
      <a:lvl1pPr marL="228600" marR="0" lvl="0" indent="-228600" algn="l" rtl="0" hangingPunct="1">
        <a:lnSpc>
          <a:spcPct val="90000"/>
        </a:lnSpc>
        <a:spcBef>
          <a:spcPts val="1001"/>
        </a:spcBef>
        <a:spcAft>
          <a:spcPts val="0"/>
        </a:spcAft>
        <a:buSzPct val="100000"/>
        <a:buFont typeface="Arial" pitchFamily="34"/>
        <a:buChar char="•"/>
        <a:tabLst/>
        <a:defRPr lang="en-US" sz="2800" b="0" i="0" u="none" strike="noStrike" kern="1200" cap="none" spc="0" baseline="0">
          <a:ln>
            <a:noFill/>
          </a:ln>
          <a:solidFill>
            <a:srgbClr val="000000"/>
          </a:solidFill>
          <a:latin typeface="Calibri" pitchFamily="18"/>
          <a:ea typeface="Droid Sans Fallback" pitchFamily="2"/>
          <a:cs typeface="FreeSans" pitchFamily="2"/>
        </a:defRPr>
      </a:lvl1pPr>
      <a:lvl2pPr marL="685799" marR="0" lvl="1" indent="-228600" algn="l" rtl="0" hangingPunct="1">
        <a:lnSpc>
          <a:spcPct val="90000"/>
        </a:lnSpc>
        <a:spcBef>
          <a:spcPts val="499"/>
        </a:spcBef>
        <a:spcAft>
          <a:spcPts val="0"/>
        </a:spcAft>
        <a:buSzPct val="100000"/>
        <a:buFont typeface="Arial" pitchFamily="34"/>
        <a:buChar char="•"/>
        <a:tabLst/>
        <a:defRPr lang="en-US" sz="2400" b="0" i="0" u="none" strike="noStrike" kern="1200" cap="none" spc="0" baseline="0">
          <a:ln>
            <a:noFill/>
          </a:ln>
          <a:solidFill>
            <a:srgbClr val="000000"/>
          </a:solidFill>
          <a:latin typeface="Calibri" pitchFamily="18"/>
          <a:ea typeface="Droid Sans Fallback" pitchFamily="2"/>
          <a:cs typeface="FreeSans" pitchFamily="2"/>
        </a:defRPr>
      </a:lvl2pPr>
      <a:lvl3pPr marL="1143000" marR="0" lvl="2" indent="-228600" algn="l" rtl="0" hangingPunct="1">
        <a:lnSpc>
          <a:spcPct val="90000"/>
        </a:lnSpc>
        <a:spcBef>
          <a:spcPts val="499"/>
        </a:spcBef>
        <a:spcAft>
          <a:spcPts val="0"/>
        </a:spcAft>
        <a:buSzPct val="100000"/>
        <a:buFont typeface="Arial" pitchFamily="34"/>
        <a:buChar char="•"/>
        <a:tabLst/>
        <a:defRPr lang="en-US" sz="2000" b="0" i="0" u="none" strike="noStrike" kern="1200" cap="none" spc="0" baseline="0">
          <a:ln>
            <a:noFill/>
          </a:ln>
          <a:solidFill>
            <a:srgbClr val="000000"/>
          </a:solidFill>
          <a:latin typeface="Calibri" pitchFamily="18"/>
          <a:ea typeface="Droid Sans Fallback" pitchFamily="2"/>
          <a:cs typeface="FreeSans" pitchFamily="2"/>
        </a:defRPr>
      </a:lvl3pPr>
      <a:lvl4pPr marL="1600200" marR="0" lvl="3" indent="-228600" algn="l" rtl="0" hangingPunct="1">
        <a:lnSpc>
          <a:spcPct val="90000"/>
        </a:lnSpc>
        <a:spcBef>
          <a:spcPts val="499"/>
        </a:spcBef>
        <a:spcAft>
          <a:spcPts val="0"/>
        </a:spcAft>
        <a:buSzPct val="100000"/>
        <a:buFont typeface="Arial" pitchFamily="34"/>
        <a:buChar char="•"/>
        <a:tabLst/>
        <a:defRPr lang="en-US" sz="1800" b="0" i="0" u="none" strike="noStrike" kern="1200" cap="none" spc="0" baseline="0">
          <a:ln>
            <a:noFill/>
          </a:ln>
          <a:solidFill>
            <a:srgbClr val="000000"/>
          </a:solidFill>
          <a:latin typeface="Calibri" pitchFamily="18"/>
          <a:ea typeface="Droid Sans Fallback" pitchFamily="2"/>
          <a:cs typeface="FreeSans" pitchFamily="2"/>
        </a:defRPr>
      </a:lvl4pPr>
      <a:lvl5pPr marL="2057400" marR="0" lvl="4" indent="-228600" algn="l" rtl="0" hangingPunct="1">
        <a:lnSpc>
          <a:spcPct val="90000"/>
        </a:lnSpc>
        <a:spcBef>
          <a:spcPts val="499"/>
        </a:spcBef>
        <a:spcAft>
          <a:spcPts val="0"/>
        </a:spcAft>
        <a:buSzPct val="100000"/>
        <a:buFont typeface="Arial" pitchFamily="34"/>
        <a:buChar char="•"/>
        <a:tabLst/>
        <a:defRPr lang="en-US" sz="1800" b="0" i="0" u="none" strike="noStrike" kern="1200" cap="none" spc="0" baseline="0">
          <a:ln>
            <a:noFill/>
          </a:ln>
          <a:solidFill>
            <a:srgbClr val="000000"/>
          </a:solidFill>
          <a:latin typeface="Calibri" pitchFamily="18"/>
          <a:ea typeface="Droid Sans Fallback" pitchFamily="2"/>
          <a:cs typeface="FreeSans"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p:txBody>
          <a:bodyPr/>
          <a:lstStyle/>
          <a:p>
            <a:pPr lvl="0"/>
            <a:r>
              <a:rPr lang="en-US"/>
              <a:t>Ideas, Culture, and the Church</a:t>
            </a:r>
          </a:p>
        </p:txBody>
      </p:sp>
      <p:sp>
        <p:nvSpPr>
          <p:cNvPr id="3" name="Subtitle 2"/>
          <p:cNvSpPr txBox="1">
            <a:spLocks noGrp="1"/>
          </p:cNvSpPr>
          <p:nvPr>
            <p:ph type="subTitle" idx="1"/>
          </p:nvPr>
        </p:nvSpPr>
        <p:spPr/>
        <p:txBody>
          <a:bodyPr/>
          <a:lstStyle/>
          <a:p>
            <a:pPr hangingPunct="0"/>
            <a:endParaRPr lang="en-US" sz="3200">
              <a:latin typeface="Liberation Sans"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sz="6600"/>
              <a:t>1907-08</a:t>
            </a:r>
          </a:p>
        </p:txBody>
      </p:sp>
      <p:sp>
        <p:nvSpPr>
          <p:cNvPr id="3" name="Content Placeholder 2"/>
          <p:cNvSpPr txBox="1">
            <a:spLocks noGrp="1"/>
          </p:cNvSpPr>
          <p:nvPr>
            <p:ph idx="1"/>
          </p:nvPr>
        </p:nvSpPr>
        <p:spPr>
          <a:xfrm>
            <a:off x="838080" y="1825560"/>
            <a:ext cx="10515600" cy="4351320"/>
          </a:xfrm>
        </p:spPr>
        <p:txBody>
          <a:bodyPr lIns="91440" tIns="45720" rIns="91440" bIns="45720"/>
          <a:lstStyle/>
          <a:p>
            <a:pPr lvl="0" hangingPunct="1">
              <a:spcBef>
                <a:spcPts val="1001"/>
              </a:spcBef>
              <a:spcAft>
                <a:spcPts val="0"/>
              </a:spcAft>
            </a:pPr>
            <a:r>
              <a:rPr lang="en-US" sz="4000">
                <a:latin typeface="Calibri" pitchFamily="18"/>
              </a:rPr>
              <a:t>1907:  The Social Creed of Churches</a:t>
            </a:r>
          </a:p>
          <a:p>
            <a:pPr lvl="0" hangingPunct="1">
              <a:spcBef>
                <a:spcPts val="1001"/>
              </a:spcBef>
              <a:spcAft>
                <a:spcPts val="0"/>
              </a:spcAft>
            </a:pPr>
            <a:r>
              <a:rPr lang="en-US" sz="4000">
                <a:latin typeface="Calibri" pitchFamily="18"/>
              </a:rPr>
              <a:t>1908:  The National Council of Churches</a:t>
            </a:r>
          </a:p>
          <a:p>
            <a:pPr lvl="0" hangingPunct="1">
              <a:spcBef>
                <a:spcPts val="1001"/>
              </a:spcBef>
              <a:spcAft>
                <a:spcPts val="0"/>
              </a:spcAft>
            </a:pPr>
            <a:r>
              <a:rPr lang="en-US" sz="4000">
                <a:latin typeface="Calibri" pitchFamily="18"/>
              </a:rPr>
              <a:t>Social gospel becomes the dominant approach to evangelism among Protestants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What’s the point?</a:t>
            </a:r>
          </a:p>
        </p:txBody>
      </p:sp>
      <p:sp>
        <p:nvSpPr>
          <p:cNvPr id="3" name="Content Placeholder 2"/>
          <p:cNvSpPr txBox="1">
            <a:spLocks noGrp="1"/>
          </p:cNvSpPr>
          <p:nvPr>
            <p:ph idx="1"/>
          </p:nvPr>
        </p:nvSpPr>
        <p:spPr>
          <a:xfrm>
            <a:off x="838080" y="1825560"/>
            <a:ext cx="10515600" cy="4351320"/>
          </a:xfrm>
        </p:spPr>
        <p:txBody>
          <a:bodyPr lIns="91440" tIns="45720" rIns="91440" bIns="45720"/>
          <a:lstStyle/>
          <a:p>
            <a:pPr lvl="0" hangingPunct="1">
              <a:spcBef>
                <a:spcPts val="1001"/>
              </a:spcBef>
              <a:spcAft>
                <a:spcPts val="0"/>
              </a:spcAft>
            </a:pPr>
            <a:r>
              <a:rPr lang="en-US">
                <a:latin typeface="Calibri" pitchFamily="18"/>
              </a:rPr>
              <a:t>The emphasis placed by contemporary denominations on reforming society and political activism has slowly evolved over nearly 200 years to its present state.</a:t>
            </a:r>
          </a:p>
          <a:p>
            <a:pPr lvl="0" hangingPunct="1">
              <a:spcBef>
                <a:spcPts val="1001"/>
              </a:spcBef>
              <a:spcAft>
                <a:spcPts val="0"/>
              </a:spcAft>
            </a:pPr>
            <a:r>
              <a:rPr lang="en-US">
                <a:latin typeface="Calibri" pitchFamily="18"/>
              </a:rPr>
              <a:t>The effects of the social gospel movement have clouded the purpose of the church as well as how the gospel should be preached.</a:t>
            </a:r>
          </a:p>
          <a:p>
            <a:pPr lvl="0" hangingPunct="1">
              <a:spcBef>
                <a:spcPts val="1001"/>
              </a:spcBef>
              <a:spcAft>
                <a:spcPts val="0"/>
              </a:spcAft>
            </a:pPr>
            <a:r>
              <a:rPr lang="en-US">
                <a:latin typeface="Calibri" pitchFamily="18"/>
              </a:rPr>
              <a:t>This has led to a cultural expectation for churches that is not necessarily rooted in scripture.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p:nvPr>
        </p:nvSpPr>
        <p:spPr>
          <a:xfrm>
            <a:off x="822960" y="-228240"/>
            <a:ext cx="10515600" cy="1325520"/>
          </a:xfrm>
        </p:spPr>
        <p:txBody>
          <a:bodyPr lIns="0" tIns="0" rIns="0" bIns="0"/>
          <a:lstStyle/>
          <a:p>
            <a:pPr lvl="0" algn="ctr" hangingPunct="0"/>
            <a:r>
              <a:rPr lang="en-US">
                <a:latin typeface="Liberation Sans" pitchFamily="18"/>
              </a:rPr>
              <a:t>The effect....</a:t>
            </a:r>
          </a:p>
        </p:txBody>
      </p:sp>
      <p:sp>
        <p:nvSpPr>
          <p:cNvPr id="3" name="Subtitle 2"/>
          <p:cNvSpPr txBox="1">
            <a:spLocks noGrp="1"/>
          </p:cNvSpPr>
          <p:nvPr>
            <p:ph type="subTitle" idx="4294967295"/>
          </p:nvPr>
        </p:nvSpPr>
        <p:spPr>
          <a:xfrm>
            <a:off x="365760" y="914400"/>
            <a:ext cx="11521440" cy="5146560"/>
          </a:xfrm>
        </p:spPr>
        <p:txBody>
          <a:bodyPr lIns="0" tIns="0" rIns="0" bIns="0" anchor="ctr"/>
          <a:lstStyle/>
          <a:p>
            <a:pPr marL="0" lvl="0" indent="0" algn="just" hangingPunct="0">
              <a:buNone/>
            </a:pPr>
            <a:r>
              <a:rPr lang="en-US" sz="2400">
                <a:latin typeface="Liberation Sans" pitchFamily="18"/>
              </a:rPr>
              <a:t>It is time for God's people to speak out and be heard.  Not by leading demonstrations and parades or grabbing signboards.  We need to tell people lovingly about Jesus and His love, His plan of salvation and of the judgment.  We are surrounded by people who do not really know the Lord and who are headed for hell.  If we have any concern for their souls let us earnestly appeal to their sense of reasoning.  Talk to them about Jesus, His plan of redemption, the one church for which He died, and the need for their obedience.  Whether they are your next door neighbors, or total strangers you meet while on a vacation trip, they need to know about Jesus.  Church members have reasoned for too long, that living a good clean life and setting a Christian example is enough.  It is not.  "Faith comes by hearing" not just by seeing (Romans 10:17).  It is true that people may see that you are a good honest person, kind and neighborly, and respect you for it, but they need to be warned about the consequences of sin and the rejection of the Lord.  They need to be told about how to be saved by believing in Jesus Christ, repenting of their sins, confessing their faith and being baptized and then living faithfully to the end.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lgn="ctr" hangingPunct="0">
              <a:lnSpc>
                <a:spcPct val="100000"/>
              </a:lnSpc>
            </a:pPr>
            <a:r>
              <a:rPr lang="en-US">
                <a:latin typeface="System" pitchFamily="18"/>
              </a:rPr>
              <a:t>Matthew 7:15-20</a:t>
            </a:r>
          </a:p>
        </p:txBody>
      </p:sp>
      <p:sp>
        <p:nvSpPr>
          <p:cNvPr id="3" name="Content Placeholder 2"/>
          <p:cNvSpPr txBox="1">
            <a:spLocks noGrp="1"/>
          </p:cNvSpPr>
          <p:nvPr>
            <p:ph idx="1"/>
          </p:nvPr>
        </p:nvSpPr>
        <p:spPr>
          <a:xfrm>
            <a:off x="838080" y="1825560"/>
            <a:ext cx="10515600" cy="4351320"/>
          </a:xfrm>
        </p:spPr>
        <p:txBody>
          <a:bodyPr lIns="91440" tIns="45720" rIns="91440" bIns="45720"/>
          <a:lstStyle/>
          <a:p>
            <a:pPr lvl="0">
              <a:lnSpc>
                <a:spcPct val="100000"/>
              </a:lnSpc>
              <a:buNone/>
            </a:pPr>
            <a:r>
              <a:rPr lang="en-US">
                <a:latin typeface="System" pitchFamily="18"/>
              </a:rPr>
              <a:t>Beware of false prophets, who come to you in sheep's clothing, but inwardly they are ravenous wolves.  You will know them by their fruits. Do men gather grapes from thornbushes or figs from thistles?  Even so, every good tree bears good fruit, but a bad tree bears bad fruit.  A good tree cannot bear bad fruit, nor can a bad tree bear good fruit.  Every tree that does not bear good fruit is cut down and thrown into the fire.  Therefore by their fruits you will know them.</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lIns="0" tIns="0" rIns="0" bIns="0"/>
          <a:lstStyle/>
          <a:p>
            <a:pPr lvl="0" algn="ctr" hangingPunct="0"/>
            <a:r>
              <a:rPr lang="en-US">
                <a:latin typeface="Liberation Sans" pitchFamily="18"/>
              </a:rPr>
              <a:t>Truth shift in Western Culture</a:t>
            </a:r>
          </a:p>
        </p:txBody>
      </p:sp>
      <p:sp>
        <p:nvSpPr>
          <p:cNvPr id="3" name="Content Placeholder 2"/>
          <p:cNvSpPr txBox="1">
            <a:spLocks noGrp="1"/>
          </p:cNvSpPr>
          <p:nvPr>
            <p:ph idx="1"/>
          </p:nvPr>
        </p:nvSpPr>
        <p:spPr>
          <a:xfrm>
            <a:off x="609480" y="1604520"/>
            <a:ext cx="10972440" cy="4979160"/>
          </a:xfrm>
        </p:spPr>
        <p:txBody>
          <a:bodyPr/>
          <a:lstStyle/>
          <a:p>
            <a:pPr lvl="0">
              <a:buSzPct val="45000"/>
              <a:buFont typeface="StarSymbol"/>
              <a:buChar char="●"/>
            </a:pPr>
            <a:r>
              <a:rPr lang="en-US"/>
              <a:t>Geographically:  Germany – Continent – England – America</a:t>
            </a:r>
          </a:p>
          <a:p>
            <a:pPr lvl="0">
              <a:buSzPct val="45000"/>
              <a:buFont typeface="StarSymbol"/>
              <a:buChar char="●"/>
            </a:pPr>
            <a:r>
              <a:rPr lang="en-US"/>
              <a:t>Society:  Intellectual – Educated – Workers – Middle Class</a:t>
            </a:r>
          </a:p>
          <a:p>
            <a:pPr lvl="0">
              <a:buSzPct val="45000"/>
              <a:buFont typeface="StarSymbol"/>
              <a:buChar char="●"/>
            </a:pPr>
            <a:r>
              <a:rPr lang="en-US"/>
              <a:t>Diagram</a:t>
            </a:r>
          </a:p>
          <a:p>
            <a:pPr marL="914400" lvl="0" indent="0">
              <a:buNone/>
            </a:pPr>
            <a:r>
              <a:rPr lang="en-US"/>
              <a:t>Philosophy</a:t>
            </a:r>
          </a:p>
          <a:p>
            <a:pPr marL="1828800" lvl="0" indent="0">
              <a:buNone/>
            </a:pPr>
            <a:r>
              <a:rPr lang="en-US"/>
              <a:t>Art</a:t>
            </a:r>
          </a:p>
          <a:p>
            <a:pPr marL="2286000" lvl="0" indent="0">
              <a:buNone/>
            </a:pPr>
            <a:r>
              <a:rPr lang="en-US"/>
              <a:t>Music</a:t>
            </a:r>
          </a:p>
          <a:p>
            <a:pPr marL="2743199" lvl="0" indent="0">
              <a:buNone/>
            </a:pPr>
            <a:r>
              <a:rPr lang="en-US"/>
              <a:t>General Culture</a:t>
            </a:r>
          </a:p>
          <a:p>
            <a:pPr marL="4343400" lvl="0" indent="0">
              <a:buNone/>
            </a:pPr>
            <a:r>
              <a:rPr lang="en-US"/>
              <a:t>Theology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Subtitle 1"/>
          <p:cNvSpPr txBox="1">
            <a:spLocks noGrp="1"/>
          </p:cNvSpPr>
          <p:nvPr>
            <p:ph type="subTitle" idx="4294967295"/>
          </p:nvPr>
        </p:nvSpPr>
        <p:spPr>
          <a:xfrm>
            <a:off x="838080" y="311400"/>
            <a:ext cx="10515600" cy="6253200"/>
          </a:xfrm>
        </p:spPr>
        <p:txBody>
          <a:bodyPr lIns="0" tIns="0" rIns="0" bIns="0" anchor="ctr"/>
          <a:lstStyle/>
          <a:p>
            <a:pPr marL="0" lvl="0" indent="0" algn="ctr" hangingPunct="0">
              <a:buNone/>
            </a:pPr>
            <a:r>
              <a:rPr lang="en-US" sz="4000">
                <a:latin typeface="Liberation Sans" pitchFamily="18"/>
              </a:rPr>
              <a:t>Thirdly, it spread as represented in the diagram, from one discipline to another, beginning with the philosophers and ending with the theologians.  Theology has been last for a long time.  It is curious to me, in studying this whole cultural drift, that so many pick up the latest theological fashion and hail it as something new.  </a:t>
            </a:r>
            <a:r>
              <a:rPr lang="en-US" sz="4000" i="1">
                <a:latin typeface="Liberation Sans" pitchFamily="18"/>
              </a:rPr>
              <a:t>But in fact, what the new theology is now saying has already been said previously in each of the other disciplines. </a:t>
            </a:r>
            <a:r>
              <a:rPr lang="en-US" sz="4000">
                <a:latin typeface="Liberation Sans" pitchFamily="18"/>
              </a:rPr>
              <a:t>(Schaefer's emphasis)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lIns="0" tIns="0" rIns="0" bIns="0">
            <a:spAutoFit/>
          </a:bodyPr>
          <a:lstStyle/>
          <a:p>
            <a:pPr lvl="0" algn="ctr" hangingPunct="0"/>
            <a:r>
              <a:rPr lang="en-US">
                <a:latin typeface="Liberation Sans" pitchFamily="18"/>
              </a:rPr>
              <a:t>Implications</a:t>
            </a:r>
          </a:p>
        </p:txBody>
      </p:sp>
      <p:sp>
        <p:nvSpPr>
          <p:cNvPr id="3" name="Content Placeholder 2"/>
          <p:cNvSpPr txBox="1">
            <a:spLocks noGrp="1"/>
          </p:cNvSpPr>
          <p:nvPr>
            <p:ph idx="1"/>
          </p:nvPr>
        </p:nvSpPr>
        <p:spPr/>
        <p:txBody>
          <a:bodyPr/>
          <a:lstStyle/>
          <a:p>
            <a:pPr lvl="0">
              <a:buSzPct val="45000"/>
              <a:buFont typeface="StarSymbol"/>
              <a:buChar char="●"/>
            </a:pPr>
            <a:r>
              <a:rPr lang="en-US"/>
              <a:t>In cultural terms</a:t>
            </a:r>
          </a:p>
          <a:p>
            <a:pPr lvl="1" hangingPunct="0">
              <a:spcBef>
                <a:spcPts val="0"/>
              </a:spcBef>
              <a:spcAft>
                <a:spcPts val="1417"/>
              </a:spcAft>
              <a:buSzPct val="75000"/>
              <a:buFont typeface="StarSymbol"/>
              <a:buChar char="–"/>
            </a:pPr>
            <a:r>
              <a:rPr lang="en-US" sz="3200">
                <a:latin typeface="Liberation Sans" pitchFamily="18"/>
              </a:rPr>
              <a:t>Not everyone needs to read existentialism</a:t>
            </a:r>
          </a:p>
          <a:p>
            <a:pPr lvl="1" hangingPunct="0">
              <a:spcBef>
                <a:spcPts val="0"/>
              </a:spcBef>
              <a:spcAft>
                <a:spcPts val="1417"/>
              </a:spcAft>
              <a:buSzPct val="75000"/>
              <a:buFont typeface="StarSymbol"/>
              <a:buChar char="–"/>
            </a:pPr>
            <a:r>
              <a:rPr lang="en-US" sz="3200">
                <a:latin typeface="Liberation Sans" pitchFamily="18"/>
              </a:rPr>
              <a:t>“Imagine”</a:t>
            </a:r>
          </a:p>
          <a:p>
            <a:pPr lvl="0">
              <a:buSzPct val="45000"/>
              <a:buFont typeface="StarSymbol"/>
              <a:buChar char="●"/>
            </a:pPr>
            <a:r>
              <a:rPr lang="en-US"/>
              <a:t>Culture does affect the church</a:t>
            </a:r>
          </a:p>
          <a:p>
            <a:pPr lvl="1" hangingPunct="0">
              <a:spcBef>
                <a:spcPts val="0"/>
              </a:spcBef>
              <a:spcAft>
                <a:spcPts val="1417"/>
              </a:spcAft>
              <a:buSzPct val="75000"/>
              <a:buFont typeface="StarSymbol"/>
              <a:buChar char="–"/>
            </a:pPr>
            <a:r>
              <a:rPr lang="en-US" sz="3200">
                <a:latin typeface="Liberation Sans" pitchFamily="18"/>
              </a:rPr>
              <a:t>Titus 1:12</a:t>
            </a:r>
          </a:p>
          <a:p>
            <a:pPr lvl="1" hangingPunct="0">
              <a:spcBef>
                <a:spcPts val="0"/>
              </a:spcBef>
              <a:spcAft>
                <a:spcPts val="1417"/>
              </a:spcAft>
              <a:buSzPct val="75000"/>
              <a:buFont typeface="StarSymbol"/>
              <a:buChar char="–"/>
            </a:pPr>
            <a:r>
              <a:rPr lang="en-US" sz="3200">
                <a:latin typeface="Liberation Sans" pitchFamily="18"/>
              </a:rPr>
              <a:t>Goes on to emphasize good works 6 times</a:t>
            </a:r>
          </a:p>
          <a:p>
            <a:pPr lvl="0">
              <a:buSzPct val="45000"/>
              <a:buFont typeface="StarSymbol"/>
              <a:buChar char="●"/>
            </a:pPr>
            <a:r>
              <a:rPr lang="en-US"/>
              <a:t>What happens when ideas reach theology?</a:t>
            </a:r>
          </a:p>
          <a:p>
            <a:pPr lvl="1" hangingPunct="0">
              <a:spcBef>
                <a:spcPts val="0"/>
              </a:spcBef>
              <a:spcAft>
                <a:spcPts val="1417"/>
              </a:spcAft>
              <a:buSzPct val="75000"/>
              <a:buFont typeface="StarSymbol"/>
              <a:buChar char="–"/>
            </a:pPr>
            <a:r>
              <a:rPr lang="en-US" sz="3200">
                <a:latin typeface="Liberation Sans" pitchFamily="18"/>
              </a:rPr>
              <a:t>Individually designed “Christian” faiths</a:t>
            </a:r>
          </a:p>
          <a:p>
            <a:pPr lvl="1" hangingPunct="0">
              <a:spcBef>
                <a:spcPts val="0"/>
              </a:spcBef>
              <a:spcAft>
                <a:spcPts val="1417"/>
              </a:spcAft>
              <a:buSzPct val="75000"/>
              <a:buFont typeface="StarSymbol"/>
              <a:buChar char="–"/>
            </a:pPr>
            <a:r>
              <a:rPr lang="en-US" sz="3200">
                <a:latin typeface="Liberation Sans" pitchFamily="18"/>
              </a:rPr>
              <a:t>Pluralism and ecumenicalism</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Class="entr"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Class="entr"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Class="entr"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Class="entr"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Class="entr"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Class="entr"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sz="4800"/>
              <a:t>Post Civil War Protestantism</a:t>
            </a:r>
          </a:p>
        </p:txBody>
      </p:sp>
      <p:sp>
        <p:nvSpPr>
          <p:cNvPr id="3" name="Content Placeholder 2"/>
          <p:cNvSpPr txBox="1">
            <a:spLocks noGrp="1"/>
          </p:cNvSpPr>
          <p:nvPr>
            <p:ph idx="1"/>
          </p:nvPr>
        </p:nvSpPr>
        <p:spPr>
          <a:xfrm>
            <a:off x="838080" y="1825560"/>
            <a:ext cx="10515600" cy="4351320"/>
          </a:xfrm>
        </p:spPr>
        <p:txBody>
          <a:bodyPr lIns="91440" tIns="45720" rIns="91440" bIns="45720"/>
          <a:lstStyle/>
          <a:p>
            <a:pPr lvl="0" hangingPunct="1">
              <a:spcBef>
                <a:spcPts val="1001"/>
              </a:spcBef>
              <a:spcAft>
                <a:spcPts val="0"/>
              </a:spcAft>
            </a:pPr>
            <a:r>
              <a:rPr lang="en-US" sz="4000">
                <a:latin typeface="Calibri" pitchFamily="18"/>
              </a:rPr>
              <a:t>“Two party Protestantism”</a:t>
            </a:r>
          </a:p>
          <a:p>
            <a:pPr lvl="1"/>
            <a:r>
              <a:rPr lang="en-US" sz="3600"/>
              <a:t>Both evangelical, interested in redemption</a:t>
            </a:r>
          </a:p>
          <a:p>
            <a:pPr lvl="0" hangingPunct="1">
              <a:spcBef>
                <a:spcPts val="1001"/>
              </a:spcBef>
              <a:spcAft>
                <a:spcPts val="0"/>
              </a:spcAft>
            </a:pPr>
            <a:r>
              <a:rPr lang="en-US" sz="4000">
                <a:latin typeface="Calibri" pitchFamily="18"/>
              </a:rPr>
              <a:t>Private party -&gt; individual</a:t>
            </a:r>
          </a:p>
          <a:p>
            <a:pPr lvl="0" hangingPunct="1">
              <a:spcBef>
                <a:spcPts val="1001"/>
              </a:spcBef>
              <a:spcAft>
                <a:spcPts val="0"/>
              </a:spcAft>
            </a:pPr>
            <a:r>
              <a:rPr lang="en-US" sz="4000">
                <a:latin typeface="Calibri" pitchFamily="18"/>
              </a:rPr>
              <a:t>Public party -&gt; society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Class="entr"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sz="4800"/>
              <a:t>19</a:t>
            </a:r>
            <a:r>
              <a:rPr lang="en-US" sz="4800" baseline="30000"/>
              <a:t>th</a:t>
            </a:r>
            <a:r>
              <a:rPr lang="en-US" sz="4800"/>
              <a:t> Century Eschatology</a:t>
            </a:r>
          </a:p>
        </p:txBody>
      </p:sp>
      <p:sp>
        <p:nvSpPr>
          <p:cNvPr id="3" name="Content Placeholder 2"/>
          <p:cNvSpPr txBox="1">
            <a:spLocks noGrp="1"/>
          </p:cNvSpPr>
          <p:nvPr>
            <p:ph idx="1"/>
          </p:nvPr>
        </p:nvSpPr>
        <p:spPr>
          <a:xfrm>
            <a:off x="838080" y="1825560"/>
            <a:ext cx="10515600" cy="4351320"/>
          </a:xfrm>
        </p:spPr>
        <p:txBody>
          <a:bodyPr lIns="91440" tIns="45720" rIns="91440" bIns="45720"/>
          <a:lstStyle/>
          <a:p>
            <a:pPr lvl="0" hangingPunct="1">
              <a:spcBef>
                <a:spcPts val="1001"/>
              </a:spcBef>
              <a:spcAft>
                <a:spcPts val="0"/>
              </a:spcAft>
            </a:pPr>
            <a:r>
              <a:rPr lang="en-US" sz="4000">
                <a:latin typeface="Calibri" pitchFamily="18"/>
              </a:rPr>
              <a:t>Post-millennial</a:t>
            </a:r>
          </a:p>
          <a:p>
            <a:pPr lvl="0" hangingPunct="1">
              <a:spcBef>
                <a:spcPts val="1001"/>
              </a:spcBef>
              <a:spcAft>
                <a:spcPts val="0"/>
              </a:spcAft>
            </a:pPr>
            <a:r>
              <a:rPr lang="en-US" sz="4000">
                <a:latin typeface="Calibri" pitchFamily="18"/>
              </a:rPr>
              <a:t>Salvation found in building the kingdom of God on earth</a:t>
            </a:r>
          </a:p>
          <a:p>
            <a:pPr lvl="0" hangingPunct="1">
              <a:spcBef>
                <a:spcPts val="1001"/>
              </a:spcBef>
              <a:spcAft>
                <a:spcPts val="0"/>
              </a:spcAft>
            </a:pPr>
            <a:r>
              <a:rPr lang="en-US" sz="4000">
                <a:latin typeface="Calibri" pitchFamily="18"/>
              </a:rPr>
              <a:t>Gave rise to Zionism</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Post Civil War Industrialization</a:t>
            </a:r>
          </a:p>
        </p:txBody>
      </p:sp>
      <p:sp>
        <p:nvSpPr>
          <p:cNvPr id="3" name="Content Placeholder 2"/>
          <p:cNvSpPr txBox="1">
            <a:spLocks noGrp="1"/>
          </p:cNvSpPr>
          <p:nvPr>
            <p:ph idx="1"/>
          </p:nvPr>
        </p:nvSpPr>
        <p:spPr>
          <a:xfrm>
            <a:off x="838080" y="1825560"/>
            <a:ext cx="10515600" cy="4351320"/>
          </a:xfrm>
        </p:spPr>
        <p:txBody>
          <a:bodyPr lIns="91440" tIns="45720" rIns="91440" bIns="45720"/>
          <a:lstStyle/>
          <a:p>
            <a:pPr lvl="0" hangingPunct="1">
              <a:spcBef>
                <a:spcPts val="1001"/>
              </a:spcBef>
              <a:spcAft>
                <a:spcPts val="0"/>
              </a:spcAft>
            </a:pPr>
            <a:r>
              <a:rPr lang="en-US">
                <a:latin typeface="Calibri" pitchFamily="18"/>
              </a:rPr>
              <a:t>Before, less than ½ worked for wages</a:t>
            </a:r>
          </a:p>
          <a:p>
            <a:pPr lvl="0" hangingPunct="1">
              <a:spcBef>
                <a:spcPts val="1001"/>
              </a:spcBef>
              <a:spcAft>
                <a:spcPts val="0"/>
              </a:spcAft>
            </a:pPr>
            <a:r>
              <a:rPr lang="en-US">
                <a:latin typeface="Calibri" pitchFamily="18"/>
              </a:rPr>
              <a:t>Chicago</a:t>
            </a:r>
          </a:p>
          <a:p>
            <a:pPr lvl="1"/>
            <a:r>
              <a:rPr lang="en-US" sz="2800"/>
              <a:t>1840:  5,000</a:t>
            </a:r>
          </a:p>
          <a:p>
            <a:pPr lvl="1"/>
            <a:r>
              <a:rPr lang="en-US" sz="2800"/>
              <a:t>1890:  1.1 million</a:t>
            </a:r>
          </a:p>
          <a:p>
            <a:pPr lvl="0" hangingPunct="1">
              <a:spcBef>
                <a:spcPts val="1001"/>
              </a:spcBef>
              <a:spcAft>
                <a:spcPts val="0"/>
              </a:spcAft>
            </a:pPr>
            <a:r>
              <a:rPr lang="en-US">
                <a:latin typeface="Calibri" pitchFamily="18"/>
              </a:rPr>
              <a:t>1880-90:  townships shrunk by 40%</a:t>
            </a:r>
          </a:p>
          <a:p>
            <a:pPr lvl="0" hangingPunct="1">
              <a:spcBef>
                <a:spcPts val="1001"/>
              </a:spcBef>
              <a:spcAft>
                <a:spcPts val="0"/>
              </a:spcAft>
            </a:pPr>
            <a:r>
              <a:rPr lang="en-US">
                <a:latin typeface="Calibri" pitchFamily="18"/>
              </a:rPr>
              <a:t>Large scale immigration from central and southern Europe</a:t>
            </a:r>
          </a:p>
          <a:p>
            <a:pPr lvl="0" hangingPunct="1">
              <a:spcBef>
                <a:spcPts val="1001"/>
              </a:spcBef>
              <a:spcAft>
                <a:spcPts val="0"/>
              </a:spcAft>
            </a:pPr>
            <a:r>
              <a:rPr lang="en-US">
                <a:latin typeface="Calibri" pitchFamily="18"/>
              </a:rPr>
              <a:t>Failure of southern reconstruction</a:t>
            </a:r>
          </a:p>
          <a:p>
            <a:pPr lvl="0" hangingPunct="1">
              <a:spcBef>
                <a:spcPts val="1001"/>
              </a:spcBef>
              <a:spcAft>
                <a:spcPts val="0"/>
              </a:spcAft>
            </a:pPr>
            <a:r>
              <a:rPr lang="en-US">
                <a:latin typeface="Calibri" pitchFamily="18"/>
              </a:rPr>
              <a:t>The effect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Class="entr"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Class="entr"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Social Gospel</a:t>
            </a:r>
          </a:p>
        </p:txBody>
      </p:sp>
      <p:sp>
        <p:nvSpPr>
          <p:cNvPr id="3" name="Content Placeholder 2"/>
          <p:cNvSpPr txBox="1">
            <a:spLocks noGrp="1"/>
          </p:cNvSpPr>
          <p:nvPr>
            <p:ph idx="1"/>
          </p:nvPr>
        </p:nvSpPr>
        <p:spPr>
          <a:xfrm>
            <a:off x="838080" y="1825560"/>
            <a:ext cx="10515600" cy="4351320"/>
          </a:xfrm>
        </p:spPr>
        <p:txBody>
          <a:bodyPr lIns="91440" tIns="45720" rIns="91440" bIns="45720"/>
          <a:lstStyle/>
          <a:p>
            <a:pPr lvl="0" hangingPunct="1">
              <a:spcBef>
                <a:spcPts val="1001"/>
              </a:spcBef>
              <a:spcAft>
                <a:spcPts val="0"/>
              </a:spcAft>
            </a:pPr>
            <a:r>
              <a:rPr lang="en-US" sz="3600">
                <a:latin typeface="Calibri" pitchFamily="18"/>
              </a:rPr>
              <a:t>Redemption comes through saving society</a:t>
            </a:r>
          </a:p>
          <a:p>
            <a:pPr lvl="0" hangingPunct="1">
              <a:spcBef>
                <a:spcPts val="1001"/>
              </a:spcBef>
              <a:spcAft>
                <a:spcPts val="0"/>
              </a:spcAft>
            </a:pPr>
            <a:r>
              <a:rPr lang="en-US" sz="3600">
                <a:latin typeface="Calibri" pitchFamily="18"/>
              </a:rPr>
              <a:t>Consequences of industrialization comes through greed</a:t>
            </a:r>
          </a:p>
          <a:p>
            <a:pPr lvl="0" hangingPunct="1">
              <a:spcBef>
                <a:spcPts val="1001"/>
              </a:spcBef>
              <a:spcAft>
                <a:spcPts val="0"/>
              </a:spcAft>
            </a:pPr>
            <a:r>
              <a:rPr lang="en-US" sz="3600">
                <a:latin typeface="Calibri" pitchFamily="18"/>
              </a:rPr>
              <a:t>Fix ills-&gt; usher in the millennium of peace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682</Words>
  <Application>Microsoft Office PowerPoint</Application>
  <PresentationFormat>Widescreen</PresentationFormat>
  <Paragraphs>67</Paragraphs>
  <Slides>12</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Calibri</vt:lpstr>
      <vt:lpstr>Calibri Light</vt:lpstr>
      <vt:lpstr>DejaVu Sans</vt:lpstr>
      <vt:lpstr>Droid Sans Fallback</vt:lpstr>
      <vt:lpstr>FreeSans</vt:lpstr>
      <vt:lpstr>Liberation Sans</vt:lpstr>
      <vt:lpstr>Liberation Serif</vt:lpstr>
      <vt:lpstr>StarSymbol</vt:lpstr>
      <vt:lpstr>System</vt:lpstr>
      <vt:lpstr>Office Theme</vt:lpstr>
      <vt:lpstr>Ideas, Culture, and the Church</vt:lpstr>
      <vt:lpstr>Matthew 7:15-20</vt:lpstr>
      <vt:lpstr>Truth shift in Western Culture</vt:lpstr>
      <vt:lpstr>PowerPoint Presentation</vt:lpstr>
      <vt:lpstr>Implications</vt:lpstr>
      <vt:lpstr>Post Civil War Protestantism</vt:lpstr>
      <vt:lpstr>19th Century Eschatology</vt:lpstr>
      <vt:lpstr>Post Civil War Industrialization</vt:lpstr>
      <vt:lpstr>Social Gospel</vt:lpstr>
      <vt:lpstr>1907-08</vt:lpstr>
      <vt:lpstr>What’s the point?</vt:lpstr>
      <vt:lpstr>The effect....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Wade</dc:creator>
  <cp:lastModifiedBy>Wade Stanley</cp:lastModifiedBy>
  <cp:revision>6</cp:revision>
  <dcterms:created xsi:type="dcterms:W3CDTF">2015-09-09T13:40:08Z</dcterms:created>
  <dcterms:modified xsi:type="dcterms:W3CDTF">2015-10-20T13:30:12Z</dcterms:modified>
</cp:coreProperties>
</file>